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139" d="100"/>
          <a:sy n="139" d="100"/>
        </p:scale>
        <p:origin x="-816"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9F4D1D-2151-AD43-B35C-9F0C343ED281}" type="datetimeFigureOut">
              <a:rPr lang="en-US" smtClean="0"/>
              <a:pPr/>
              <a:t>11/2/10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96D7B1-840F-E24C-9CD2-F17D5FCA914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96D7B1-840F-E24C-9CD2-F17D5FCA9142}"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GB"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C8754EF5-ABF9-C141-A304-982466D147A6}"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C8754EF5-ABF9-C141-A304-982466D147A6}"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D2BFF-375E-2849-A387-82F5D86C2B4E}"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C8754EF5-ABF9-C141-A304-982466D147A6}"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D2BFF-375E-2849-A387-82F5D86C2B4E}" type="slidenum">
              <a:rPr lang="en-US" smtClean="0"/>
              <a:pPr/>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C8754EF5-ABF9-C141-A304-982466D147A6}"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D2BFF-375E-2849-A387-82F5D86C2B4E}"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C8754EF5-ABF9-C141-A304-982466D147A6}"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D2BFF-375E-2849-A387-82F5D86C2B4E}"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GB"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8754EF5-ABF9-C141-A304-982466D147A6}"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D2BFF-375E-2849-A387-82F5D86C2B4E}" type="slidenum">
              <a:rPr lang="en-US" smtClean="0"/>
              <a:pPr/>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C8754EF5-ABF9-C141-A304-982466D147A6}"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D2BFF-375E-2849-A387-82F5D86C2B4E}"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C8754EF5-ABF9-C141-A304-982466D147A6}" type="datetimeFigureOut">
              <a:rPr lang="en-US" smtClean="0"/>
              <a:pPr/>
              <a:t>11/2/10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1D2BFF-375E-2849-A387-82F5D86C2B4E}"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C8754EF5-ABF9-C141-A304-982466D147A6}" type="datetimeFigureOut">
              <a:rPr lang="en-US" smtClean="0"/>
              <a:pPr/>
              <a:t>11/2/10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1D2BFF-375E-2849-A387-82F5D86C2B4E}"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54EF5-ABF9-C141-A304-982466D147A6}" type="datetimeFigureOut">
              <a:rPr lang="en-US" smtClean="0"/>
              <a:pPr/>
              <a:t>11/2/10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1D2BFF-375E-2849-A387-82F5D86C2B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GB"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8754EF5-ABF9-C141-A304-982466D147A6}"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D2BFF-375E-2849-A387-82F5D86C2B4E}" type="slidenum">
              <a:rPr lang="en-US" smtClean="0"/>
              <a:pPr/>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C8754EF5-ABF9-C141-A304-982466D147A6}"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D2BFF-375E-2849-A387-82F5D86C2B4E}"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751D2BFF-375E-2849-A387-82F5D86C2B4E}" type="slidenum">
              <a:rPr lang="en-US" smtClean="0"/>
              <a:pPr/>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GB"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754EF5-ABF9-C141-A304-982466D147A6}" type="datetimeFigureOut">
              <a:rPr lang="en-US" smtClean="0"/>
              <a:pPr/>
              <a:t>11/2/10</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3" y="1627094"/>
            <a:ext cx="7772400" cy="1470025"/>
          </a:xfrm>
        </p:spPr>
        <p:txBody>
          <a:bodyPr/>
          <a:lstStyle/>
          <a:p>
            <a:r>
              <a:rPr lang="en-US" dirty="0" smtClean="0"/>
              <a:t>Ghosts</a:t>
            </a:r>
            <a:endParaRPr lang="en-US" dirty="0"/>
          </a:p>
        </p:txBody>
      </p:sp>
      <p:sp>
        <p:nvSpPr>
          <p:cNvPr id="3" name="Subtitle 2"/>
          <p:cNvSpPr>
            <a:spLocks noGrp="1"/>
          </p:cNvSpPr>
          <p:nvPr>
            <p:ph type="subTitle" idx="1"/>
          </p:nvPr>
        </p:nvSpPr>
        <p:spPr/>
        <p:txBody>
          <a:bodyPr>
            <a:normAutofit/>
          </a:bodyPr>
          <a:lstStyle/>
          <a:p>
            <a:r>
              <a:rPr lang="en-US" sz="2400" dirty="0" smtClean="0"/>
              <a:t>Brendan and Marcus’ Myth</a:t>
            </a:r>
            <a:endParaRPr lang="en-US" sz="2400" dirty="0"/>
          </a:p>
        </p:txBody>
      </p:sp>
      <p:pic>
        <p:nvPicPr>
          <p:cNvPr id="4" name="Picture 3"/>
          <p:cNvPicPr>
            <a:picLocks noChangeAspect="1"/>
          </p:cNvPicPr>
          <p:nvPr/>
        </p:nvPicPr>
        <p:blipFill>
          <a:blip r:embed="rId3">
            <a:lum contrast="47000"/>
          </a:blip>
          <a:stretch>
            <a:fillRect/>
          </a:stretch>
        </p:blipFill>
        <p:spPr>
          <a:xfrm>
            <a:off x="2971800" y="4343400"/>
            <a:ext cx="3302000" cy="2438400"/>
          </a:xfrm>
          <a:prstGeom prst="rect">
            <a:avLst/>
          </a:prstGeom>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4800600" cy="1685364"/>
          </a:xfrm>
        </p:spPr>
        <p:txBody>
          <a:bodyPr/>
          <a:lstStyle/>
          <a:p>
            <a:r>
              <a:rPr lang="en-US" dirty="0" smtClean="0"/>
              <a:t>The facts about ghosts</a:t>
            </a:r>
            <a:endParaRPr lang="en-US" dirty="0"/>
          </a:p>
        </p:txBody>
      </p:sp>
      <p:sp>
        <p:nvSpPr>
          <p:cNvPr id="3" name="Content Placeholder 2"/>
          <p:cNvSpPr>
            <a:spLocks noGrp="1"/>
          </p:cNvSpPr>
          <p:nvPr>
            <p:ph idx="1"/>
          </p:nvPr>
        </p:nvSpPr>
        <p:spPr>
          <a:xfrm>
            <a:off x="685800" y="2438400"/>
            <a:ext cx="7770813" cy="3657600"/>
          </a:xfrm>
        </p:spPr>
        <p:txBody>
          <a:bodyPr/>
          <a:lstStyle/>
          <a:p>
            <a:r>
              <a:rPr lang="en-US" dirty="0" smtClean="0"/>
              <a:t>Ghosts are the deceased people who take on an apparition form. Most often they haunt where they may have last lived, or an area where they have unfinished business. Some ghosts stay in one area, others might move from place to place. Ghosts are generally considered to look like bursts of light, invisible to the naked eye of a human being, with the exception of cameras, video players, and other image recording devices.</a:t>
            </a:r>
          </a:p>
        </p:txBody>
      </p:sp>
      <p:pic>
        <p:nvPicPr>
          <p:cNvPr id="4" name="Picture 3"/>
          <p:cNvPicPr>
            <a:picLocks noChangeAspect="1"/>
          </p:cNvPicPr>
          <p:nvPr/>
        </p:nvPicPr>
        <p:blipFill>
          <a:blip r:embed="rId2"/>
          <a:stretch>
            <a:fillRect/>
          </a:stretch>
        </p:blipFill>
        <p:spPr>
          <a:xfrm>
            <a:off x="6172200" y="480439"/>
            <a:ext cx="2724469" cy="1729361"/>
          </a:xfrm>
          <a:prstGeom prst="rect">
            <a:avLst/>
          </a:prstGeom>
        </p:spPr>
      </p:pic>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Theories about ghosts</a:t>
            </a:r>
            <a:endParaRPr lang="en-US" dirty="0"/>
          </a:p>
        </p:txBody>
      </p:sp>
      <p:sp>
        <p:nvSpPr>
          <p:cNvPr id="3" name="Content Placeholder 2"/>
          <p:cNvSpPr>
            <a:spLocks noGrp="1"/>
          </p:cNvSpPr>
          <p:nvPr>
            <p:ph idx="1"/>
          </p:nvPr>
        </p:nvSpPr>
        <p:spPr>
          <a:xfrm>
            <a:off x="1219993" y="3352800"/>
            <a:ext cx="6551613" cy="3048000"/>
          </a:xfrm>
        </p:spPr>
        <p:txBody>
          <a:bodyPr>
            <a:normAutofit fontScale="92500" lnSpcReduction="20000"/>
          </a:bodyPr>
          <a:lstStyle/>
          <a:p>
            <a:r>
              <a:rPr lang="en-US" dirty="0" smtClean="0"/>
              <a:t>Some theories about existing ghosts are that  ghosts may have been thought up by the deceased’s family member, or that a deceased person was horribly murdered, as shown in The Grudges 1 and 2. Other theories are that ghosts only come to this world for revenge of a family member or loved one. Ghosts could be considered an apparition. An apparition is a gas-like form of the  deceased. Some people who lived with ghosts say there is a certain cold spot where the ghosts have been.    </a:t>
            </a:r>
            <a:endParaRPr lang="en-US" dirty="0"/>
          </a:p>
        </p:txBody>
      </p:sp>
      <p:pic>
        <p:nvPicPr>
          <p:cNvPr id="4" name="Picture 3"/>
          <p:cNvPicPr>
            <a:picLocks noChangeAspect="1"/>
          </p:cNvPicPr>
          <p:nvPr/>
        </p:nvPicPr>
        <p:blipFill>
          <a:blip r:embed="rId2"/>
          <a:stretch>
            <a:fillRect/>
          </a:stretch>
        </p:blipFill>
        <p:spPr>
          <a:xfrm>
            <a:off x="457200" y="1390650"/>
            <a:ext cx="2667000" cy="1460500"/>
          </a:xfrm>
          <a:prstGeom prst="rect">
            <a:avLst/>
          </a:prstGeom>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Conclusions</a:t>
            </a:r>
            <a:endParaRPr lang="en-US" dirty="0"/>
          </a:p>
        </p:txBody>
      </p:sp>
      <p:sp>
        <p:nvSpPr>
          <p:cNvPr id="3" name="Content Placeholder 2"/>
          <p:cNvSpPr>
            <a:spLocks noGrp="1"/>
          </p:cNvSpPr>
          <p:nvPr>
            <p:ph idx="1"/>
          </p:nvPr>
        </p:nvSpPr>
        <p:spPr/>
        <p:txBody>
          <a:bodyPr/>
          <a:lstStyle/>
          <a:p>
            <a:r>
              <a:rPr lang="en-US" dirty="0" smtClean="0"/>
              <a:t>Ghosts are, according to our thoughts, real because most experts have proven ghosts existence. Also, we have theorized the process of ghost production. We have theorized that if a person or being dies with extreme emotional feeling like anger, and joy, they are not physically, but mentally reincarnated as what we call “ghosts”. </a:t>
            </a:r>
            <a:endParaRPr lang="en-US" dirty="0"/>
          </a:p>
        </p:txBody>
      </p:sp>
    </p:spTree>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Bibliography</a:t>
            </a:r>
            <a:endParaRPr lang="en-US"/>
          </a:p>
        </p:txBody>
      </p:sp>
      <p:sp>
        <p:nvSpPr>
          <p:cNvPr id="3" name="Content Placeholder 2"/>
          <p:cNvSpPr>
            <a:spLocks noGrp="1"/>
          </p:cNvSpPr>
          <p:nvPr>
            <p:ph idx="1"/>
          </p:nvPr>
        </p:nvSpPr>
        <p:spPr/>
        <p:txBody>
          <a:bodyPr/>
          <a:lstStyle/>
          <a:p>
            <a:r>
              <a:rPr lang="en-US" dirty="0" smtClean="0"/>
              <a:t>http://</a:t>
            </a:r>
            <a:r>
              <a:rPr lang="en-US" dirty="0" err="1" smtClean="0"/>
              <a:t>www.wikipedia.com</a:t>
            </a:r>
            <a:r>
              <a:rPr lang="en-US" dirty="0" smtClean="0"/>
              <a:t>/</a:t>
            </a:r>
          </a:p>
          <a:p>
            <a:r>
              <a:rPr lang="en-US" dirty="0" smtClean="0"/>
              <a:t>http://students.ou.edu/S/Michael.W.Staton-1/storybookcover.html</a:t>
            </a:r>
          </a:p>
          <a:p>
            <a:r>
              <a:rPr lang="en-US" dirty="0" smtClean="0"/>
              <a:t>http://</a:t>
            </a:r>
            <a:r>
              <a:rPr lang="en-US" dirty="0" err="1" smtClean="0"/>
              <a:t>www.prairieghosts.com/cheesman.html</a:t>
            </a:r>
            <a:endParaRPr lang="en-US" dirty="0"/>
          </a:p>
        </p:txBody>
      </p:sp>
    </p:spTree>
  </p:cSld>
  <p:clrMapOvr>
    <a:masterClrMapping/>
  </p:clrMapOvr>
  <mc:AlternateContent>
    <mc:Choice xmlns:mp="http://schemas.microsoft.com/office/mac/powerpoint/2008/main" Requires="mp">
      <mc:AlternateContent>
        <mc:Choice Requires="mp">
          <mp:transition>
            <mp:cube dir="d"/>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xmlns:mp="http://schemas.microsoft.com/office/mac/powerpoint/2008/main">
          <p:transition>
            <p:cover dir="d"/>
          </p:transition>
        </mc:Fallback>
      </mc:AlternateContent>
    </mc:Choice>
    <mc:Fallback>
      <mc:AlternateContent>
        <mc:Choice Requires="mp">
          <p:transition>
            <p:cover dir="d"/>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xmlns:mp="http://schemas.microsoft.com/office/mac/powerpoint/2008/main">
          <p:transition>
            <p:cover dir="d"/>
          </p:transition>
        </mc:Fallback>
      </mc:AlternateContent>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192</TotalTime>
  <Words>285</Words>
  <Application>Microsoft Macintosh PowerPoint</Application>
  <PresentationFormat>On-screen Show (4:3)</PresentationFormat>
  <Paragraphs>13</Paragraphs>
  <Slides>5</Slides>
  <Notes>1</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Folio</vt:lpstr>
      <vt:lpstr>Ghosts</vt:lpstr>
      <vt:lpstr>The facts about ghosts</vt:lpstr>
      <vt:lpstr>Theories about ghosts</vt:lpstr>
      <vt:lpstr>Team Conclusions</vt:lpstr>
      <vt:lpstr>Bibliography</vt:lpstr>
    </vt:vector>
  </TitlesOfParts>
  <Company>Denver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Ghosts</dc:title>
  <dc:creator>Morey Middle School</dc:creator>
  <cp:lastModifiedBy>Morey Middle School</cp:lastModifiedBy>
  <cp:revision>9</cp:revision>
  <dcterms:created xsi:type="dcterms:W3CDTF">2010-11-02T20:44:39Z</dcterms:created>
  <dcterms:modified xsi:type="dcterms:W3CDTF">2010-11-02T20:45:02Z</dcterms:modified>
</cp:coreProperties>
</file>